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49A90-21BC-468F-86F7-B7DD30D4C739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02AB3-4C8B-4DF8-9DB2-A7FAF997B9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02AB3-4C8B-4DF8-9DB2-A7FAF997B9D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02AB3-4C8B-4DF8-9DB2-A7FAF997B9D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02AB3-4C8B-4DF8-9DB2-A7FAF997B9D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23EF564-41A0-40B0-81BC-5C6EF7F0FDCD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657ACDC-2728-43EC-9060-031053A21C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 Alert: Stop the Spread of Infectious Diseases!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An Information Literacy Lesson </a:t>
            </a:r>
          </a:p>
          <a:p>
            <a:pPr algn="ctr"/>
            <a:r>
              <a:rPr lang="en-US" dirty="0" smtClean="0"/>
              <a:t>p</a:t>
            </a:r>
            <a:r>
              <a:rPr lang="en-US" dirty="0" smtClean="0"/>
              <a:t>resented by Aggie Ferris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 &amp; I 445</a:t>
            </a:r>
            <a:endParaRPr lang="en-US" dirty="0"/>
          </a:p>
        </p:txBody>
      </p:sp>
      <p:pic>
        <p:nvPicPr>
          <p:cNvPr id="19458" name="Picture 2" descr="http://static.ddmcdn.com/gif/typhoid-mary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286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2514600"/>
            <a:ext cx="3383280" cy="877824"/>
          </a:xfrm>
        </p:spPr>
        <p:txBody>
          <a:bodyPr>
            <a:normAutofit/>
          </a:bodyPr>
          <a:lstStyle/>
          <a:p>
            <a:pPr algn="ctr"/>
            <a:r>
              <a:rPr lang="en-US" sz="2400" dirty="0" err="1" smtClean="0"/>
              <a:t>Ew</a:t>
            </a:r>
            <a:r>
              <a:rPr lang="en-US" sz="2400" dirty="0" smtClean="0"/>
              <a:t>! Why Diseases?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3352800"/>
            <a:ext cx="3383280" cy="3275646"/>
          </a:xfrm>
        </p:spPr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Science, Disease Unit</a:t>
            </a:r>
          </a:p>
          <a:p>
            <a:r>
              <a:rPr lang="en-US" dirty="0" smtClean="0"/>
              <a:t>Two 30+ minute lessons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Outbreaks or illnesses are natural problem-solving situations that lend themselves nicely to research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Potential for student engagement is high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Easily made real world </a:t>
            </a:r>
            <a:r>
              <a:rPr lang="en-US" dirty="0" smtClean="0"/>
              <a:t>connections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Products created through this project can be genuinely useful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400" dirty="0" smtClean="0">
                <a:latin typeface="+mj-lt"/>
              </a:rPr>
              <a:t>Objectives:</a:t>
            </a:r>
          </a:p>
          <a:p>
            <a:pPr lvl="0"/>
            <a:r>
              <a:rPr lang="en-US" dirty="0" smtClean="0"/>
              <a:t>Students will identify questions that will guide research</a:t>
            </a:r>
          </a:p>
          <a:p>
            <a:pPr lvl="0"/>
            <a:r>
              <a:rPr lang="en-US" dirty="0" smtClean="0"/>
              <a:t>Students will brainstorm possible sources of answers to these questions</a:t>
            </a:r>
          </a:p>
          <a:p>
            <a:pPr lvl="0"/>
            <a:r>
              <a:rPr lang="en-US" dirty="0" smtClean="0"/>
              <a:t>Students </a:t>
            </a:r>
            <a:r>
              <a:rPr lang="en-US" dirty="0" smtClean="0"/>
              <a:t>will locate sources with relevant information</a:t>
            </a:r>
          </a:p>
          <a:p>
            <a:pPr lvl="0"/>
            <a:r>
              <a:rPr lang="en-US" dirty="0" smtClean="0"/>
              <a:t>Students will read and collect information from a variety of print, interviews and electronic sources.</a:t>
            </a:r>
          </a:p>
          <a:p>
            <a:pPr lvl="0"/>
            <a:r>
              <a:rPr lang="en-US" dirty="0" smtClean="0"/>
              <a:t>Students will use a graphic organizer to take notes in order to organize information from multiple sources.</a:t>
            </a:r>
          </a:p>
          <a:p>
            <a:r>
              <a:rPr lang="en-US" dirty="0" smtClean="0"/>
              <a:t>Students will ultimately take the information they </a:t>
            </a:r>
            <a:r>
              <a:rPr lang="en-US" dirty="0" smtClean="0"/>
              <a:t>collect </a:t>
            </a:r>
            <a:r>
              <a:rPr lang="en-US" dirty="0" smtClean="0"/>
              <a:t>and will create visual presentations to disseminate their information to a wide audience</a:t>
            </a:r>
            <a:r>
              <a:rPr lang="en-US" dirty="0" smtClean="0"/>
              <a:t>.</a:t>
            </a:r>
          </a:p>
        </p:txBody>
      </p:sp>
      <p:pic>
        <p:nvPicPr>
          <p:cNvPr id="4098" name="Picture 2" descr="http://lisawallerrogers.files.wordpress.com/2010/03/typhoid-mary-carica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80112"/>
            <a:ext cx="1981200" cy="2648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6858000"/>
            <a:ext cx="8382000" cy="10698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057400"/>
            <a:ext cx="3505200" cy="457200"/>
          </a:xfrm>
        </p:spPr>
        <p:txBody>
          <a:bodyPr/>
          <a:lstStyle/>
          <a:p>
            <a:r>
              <a:rPr lang="en-US" dirty="0" smtClean="0"/>
              <a:t>Lesson 1	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676400"/>
            <a:ext cx="4041775" cy="457200"/>
          </a:xfrm>
        </p:spPr>
        <p:txBody>
          <a:bodyPr/>
          <a:lstStyle/>
          <a:p>
            <a:r>
              <a:rPr lang="en-US" dirty="0" smtClean="0"/>
              <a:t>Lesson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590800"/>
            <a:ext cx="4041648" cy="4003919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Big 6 Skills: Task </a:t>
            </a:r>
            <a:r>
              <a:rPr lang="en-US" dirty="0" smtClean="0"/>
              <a:t>Definition</a:t>
            </a:r>
          </a:p>
          <a:p>
            <a:pPr>
              <a:buNone/>
            </a:pPr>
            <a:r>
              <a:rPr lang="en-US" dirty="0" smtClean="0"/>
              <a:t> &amp; Information </a:t>
            </a:r>
            <a:r>
              <a:rPr lang="en-US" dirty="0" smtClean="0"/>
              <a:t>Seeking </a:t>
            </a:r>
            <a:endParaRPr lang="en-US" dirty="0" smtClean="0"/>
          </a:p>
          <a:p>
            <a:r>
              <a:rPr lang="en-US" dirty="0" smtClean="0"/>
              <a:t>Overview:</a:t>
            </a:r>
          </a:p>
          <a:p>
            <a:pPr lvl="1"/>
            <a:r>
              <a:rPr lang="en-US" dirty="0" smtClean="0"/>
              <a:t>Students will read an article about Typhoid Mary and will then brainstorm questions a health engineer would ask to figure out the source of the Typhoid outbreak. We will then brainstorm where answers to their questions could be found. Students will receive a Health Alert assignment and will choose a disease to research and create a product (PSA) that will prevent future outbreaks.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209800"/>
            <a:ext cx="4041775" cy="438491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Big 6 Skills: Location and Access &amp; Use of Information</a:t>
            </a:r>
          </a:p>
          <a:p>
            <a:r>
              <a:rPr lang="en-US" dirty="0" smtClean="0"/>
              <a:t>Overview:</a:t>
            </a:r>
          </a:p>
          <a:p>
            <a:pPr lvl="1"/>
            <a:r>
              <a:rPr lang="en-US" dirty="0" smtClean="0"/>
              <a:t>Students will review the story of Typhoid Mary by watching a short film clip. We will then review the questions we brainstormed in lesson 1. Students will use these questions to guide their research. They will use a graphic organizer to organize their questions and use a variety of print and electronic sources to answer the questions they generated about their disease. At the end of class, students will reflect on the research process in a journal entry. </a:t>
            </a:r>
            <a:endParaRPr lang="en-US" dirty="0"/>
          </a:p>
        </p:txBody>
      </p:sp>
      <p:sp>
        <p:nvSpPr>
          <p:cNvPr id="2050" name="AutoShape 2" descr="data:image/jpeg;base64,/9j/4AAQSkZJRgABAQAAAQABAAD/2wCEAAkGBhQSERUTExQUFBUWGR4ZGBUXFxkdIBcaFxQZFiAYHR0ZHCYfGBkkGhgWHy8gIycqLC0sFx4xNTAqNSYrLCkBCQoKDQwOFA8PFCkYFBgpKSkpKSkpKSkpKSkpKSkpKSkpKSkpKSkpKSkpKSkpKSkpKSkpKSkpKSkpKSkpKSkpKf/AABEIAJcAoAMBIgACEQEDEQH/xAAcAAABBAMBAAAAAAAAAAAAAAAGAwQFBwABAgj/xABOEAABAwMCAwUEBAgJCgcAAAABAgMRAAQhEjEFBkETIlFhcQcygZEUI1KxJEJ0obPB0vAlM1RicoKU0eEVFjQ1Q1Nkg5LxRGNzk6Ky0//EABcBAQEBAQAAAAAAAAAAAAAAAAABAgP/xAAXEQEBAQEAAAAAAAAAAAAAAAAAAREC/9oADAMBAAIRAxEAPwCwOVOU7NVharVaWqlG3aUpSmGiSSykkklMkzOfOhTiPs6ZcfdX2dukLVhKEJCUpA0pAAQIJAJPmaNuXbnTwy03H4Mz+hQP10m03kznr+syKlakCCPZnaN95TaFECY0JGSIA895pZj2Z2KlalMJJJkggAZOwCYgUR3bgnRuYBPpOPSTNOWQAD6/Pf8AwFRqm3C+R7JKYTaW0AQNTLas4OSoEn47TT//ADPsv5Ha/wBna/UipZlnSAPD9zSpFWMoUcn2XSztP7O1+xWjybZfyO0/s7P/AOdTZFZFQQieTbPrZ2nr9HZ/ZrY5Ns/5Haf2dn9ipqtgVRAO8n2YP+h2n9nZ/YqO41yxZhlRTaWm4GGGuqgNwjGKMCmk3LVJEECKAIteBWardofQ7bUUjvfR2vxcE6tOelM7Hlq17Yp+i25GhREstmDqH82Pvo7a4WhKOzAhMRH7/Hfxpi5wXSsLQrYQQoDb1G3yqLAHfctW+i9i2twUXCCk9ijAKGVaR3R3SFHuiBmq+4fYNdgxLaNSbxSCdCTIFyx3VYynSSMyIJFWxxRgpF8FnSNTS0k7CG2R8pSr/qqqPorhsnSyhal/TXtOgKJE9ioEECelUXNe8p2iXDFpaiQP9g1HXxR5DwpH/Nq1z+C2kgfydn9iKHPZVa3vZPm7TclZcSUl8Lkp0EGNXSY2o6RbrI92JH3438qgq7jfLTfZ3wQwzpt3XnFI7NCVFt+z7VpYVE6WnNZ7MQCB00gG9BVb8x8NUj6e7nS7YKCiSkAraaeSmM6p0KMiIynOcWQKsZoC4VefwfaCSAm3ZUcbQ03jz2/+VOm+JBR2xvv0xUPw5kmwYInULZnA/G0sIkAdVac/Kk13iQ2QFCVYkHYEjPlsajWJdi6JkwNSzJ+GAMdKn7BAKp+zn47/ABoUt75EwCT4QMfPpjyok4TefVyEEQcyQPTfyotTKRXVRLnGUp95bCCOinBI8ev7xUbdc+WaDCrpsn7LQKz8NIM/KkQUVk4oNXzy0SAG71ySACGFiSTjpA+MUmeanXAVscPfdSZGorQkEpwRkkjONt6oM+0GQCDHntSiarxfEU3C0Nu279hcExbvKxKwnUU6kwCnppVhQOMiirlTi5uGApYCXUKU26kCIcQYVH8091Q8iPGiJusrAaygwikyKUNaIoI+74YhR1FAUQNjsY2B8dzk7UIcycwXVpZXj/ZMsqaCVMgZBClJSSoYBIJO3lR9TPiHDG321tuoStCxCknYjz/NQUxytzpeXjFyt65UCyplSUthCcKeAIwJjpvR5d8KIU4ouvKjtDlZgCCoQNhBqJd9lws27s2ZUoPpbAaUfdLbwWYV1BHQ9RRJepJD+0FK8npKFGT6Tn0qKGmiX+C9o8AtRsVr1Kzn6MsT61aQry7xL2oufQWrK2HZpDAaecIBUvukKSnohEY8TPSvUQqxm1U3BeKdnbWxnUewZwJ6MJEgj3VAGOmJ3mnXFGV9lqaaSJ0qSDpAAmFA42T3Y8Aqu+V+EJTZsKIla2GpWcmOxSUpBOwE48PjUmgmI23GSYwI6Rv/AHGo2F+F2D9ypQL5aSCQUoRqMCO8CTj/AAohT7O2XVQ6/eODOFPECIgiEgYMn++kuW7YNuPgT7ycnqCmcyN8ZzROyuFAwfT1+6hQtxTke0tA2ploBXb28qJKlEG5g5XuCVpo7ZtEIEJSlIHRIAH5hUFzkkBgKJHdcZVn+ZdNk/fRGqrGTW8JCTnaPvHxqH5HUPosD8V14Df/AHyvzZqbu50HpMZ6jNQvJghl4HpcOiP68/fTFSPF2QWiTnSQrPQhW/luRjzqM5cUBeXqBgnsHSPNbJbKvUlkj+qPGpm9QC24DtpMny3qD4Mf4TuBIzasHHXS48P1/nqIKRW4rVb01Rhrma6rlSaDJrJrYTWaaDmKjOOcDTcMutGUlxCka0+8nUkiR89utSwFbKaJry7zh7IryyC3Ep+kMpClF1sRpSOq0HvJx4FQHjXqMVB85txw69/Jnv0C6nBVQBcuD8Ctfydn8zLdOwjp++wpty6R9DtR/wAOycfk6KepaGtMkJPQxjPidqy6GPDFDW7GSCJ+Mj75qbbVIqHsGVB90YggbKTnJzjNP2EkKiRJ2zvPr6GhTDn/AIw2zYKW6rSmNIxJLgWkpSI/oqPwmqI47zpd3jpW7cOJEmG0KUlCQY7gAPSIkztU57WuZVXNwUBUsMrUhIGxUAJWSNyfrEjwCfOgZIkCIB/f9WarKWt+N3CNJbuXk6e8B2iyCQZmCYPTHWrx9k3NCbq3dSqO2SsrcA2PaZCh6kEetVpyZyKHWU3D8qSrKEZggY1KjcEg1N/RDY3lu5bAocdCwUiAhyCPq1T7ojMxO0RNFXS57iv6Ks/Chnhp/hUnA1WY/M+P76f2XMiHUrBQtJAhWJiRA93IB8xTS3bjibJxm1dE/wBF9rr1wtPzqILE11NcoreqqjdarDWisUHQrK5Qqa6mqNxWVlboiE51/wBXXn5M9+gXU0Khedf9XXn5M9+gXU0KAH5aRNnan/h2N/8A0UfrqVfIbb90qJMhIG5+JwPOk+U2QbG0kf8Ah2f0DdP7htIWNX4wI38Og+E1l0C7LhQ8XyxCVpAUBpJSQsnzpvzhxJKrRamnEyIBAVCgiQFDxOCfnRK3ZgYzg428BSNxw7fAkzJx1A8R4ihXnniVprbfGCUy4AMRpIkx0lBMb7UMsuAHJ9d85zt5Yr0bf8usPSp1uRtqTqQsApUD7u/vR12oP4p7CG1jVaXBSTPceAWNxspAChvsUE+NGU9dc1NotGlshKNaO5IkNoSkTgnvLylCU9Sqkrdi4dYl8qUsgKCVoAKVE5EajpUmAdwNjjah3gybrhQFvetAMaiUPiFNgnJGoAwJyJiD0o8sLoLSFJKNPikjvCOhT4+eaNaH+E8YcZuw0gDUlsKU2Ff6ONPuLXB7VSpSrTjTO+c2Qi0buUsvgKSpPfQQSCjWmFJPkdikgiUjEih3h1slTilNqCUqUVrchOkOEBJVOynSBAydPzptxbl3U8wqyU6yEKl99Dq0FaAPc0nuurWSo9oBCcnM0QTvcxhK1NJ0rUj3lTASfsq8FbYB2IwNqb/THYUpx2EySfdSGwB0OMT1VPrTVzgKiIbU6yo7FRQ5nzSoQrzGrpVX+07jrqA3YOvIdWjvvOIa7LUDltopSSP5xx9mqgoV7ZbNpRT2rq8GClPdJ9TAz6RWL9rbS2Sq2ccU4SCW3AZbnAKsQW9Wkd0knUMVTPEgAhCQqVKkqSnMDonbGcRR3yv7KnAAu47OVxrYJVIR7xQopTCVkgDbAjrQWG1xh8WqH3bg6NPak6QFvDStwpQJAQkJSSEgKVpRuSTU9w7iilNpcCjChIBzgpkEnrjPdMUKcwcUK+ItBFu++3Zt9q4GgFaXXwAhQSVpKyltKojUTrjTmpzgt4062FMRoBI0oGnQUqEtlOlOhSZgoUkGdiaiie04gFAAwFHbz9KeBVU/zF7QVgKFseyaQqDdqAWVKQsJ0sNyAsBWCTvBiaR4b7VrwCVdk6lMau0bLZg4SQpCoBVnBTiqlizedT/B15+TPfoF1NCqp4n7Szc2NwksNpC7d0SHySJZXBgtifnVrCqlgd5PT+A2n5Mz+gRUpdsJWmFAEYjxSfEeB86j+TU/wfZ/k7P6BFPLhpbk6XNCY6JBMzvJ2+VZWBi242WnnGbhQ1JVAd2CwAFBR6JUQRPmKnEvhQmQR47z5yKSueWm8qUkLJPeKxqnwOabp4QG8tgIxGke6f1A0aLpt0qGYkHp+Y/LFObC0OmJmCQAfDf41DX112R1K1CRuAT4eGDv4UtwXjIWrCwevmMx900E4q2jBAKSIIOQR4EUD8x+yppwKXZKNs4ZlCctLkbFBwiT1T8qsNtYI8qTLMZFGVY8t8UeLek2oK2T2ULWkISWzB0JQDAkYgfGiFu/uclTrTQxCUNjE7d9wnrOSOlRaglnil22kQp5DT5gTBhTavhKB/1VJNoCir5gQD4bAj1+dGmnOJPKSdN4oYnWENK0QYJiII3zjY15/wCL8YVcXLr6yVKcWVTE92YEeA0jbzq6uMcttPJwVsKOO1Z7v4pCpHumRjI8qq/ifJBZeUwq5CYQla1lEJbaWQkKVBmTIGkD40TE57L+XW3Au9dQpxSXIa1FelBTB1SmNapMeGJ3q0bWz2KFqBkYKtQ22I3E4zO8+NIcFS2y0xbhYlLYSgAmFBIAJGwKpz4+VSLTQb2HdUcjET4/EH4EjaggOT7pKr/iAM603CEQeiEoISROThMVV3GeNO6n2m1uTcPLdcQgkF0FxaUFa5Aba7PT3Rkzk5FEPPfN3YXF52KvrVhu0bIwRoSXHXjGCrU6ECciVeFCHLViVKK5BUpX+GJ8B91UR/EA93Q7ACSkIQmNCRkBKd5g79fOpFpSnilJMdVHzMT8MV3zTpbcDSIMmZnp6bDMml+DtgDeBKRJwMmOvTIzQS7lghq0e0wPqV4AG5aVgY36zPj5V6FFea+M3ulhwSf4tWN906ceWIr0oKROgryzcTw61QmZNq1kbiWE7TUpw9t5CSHFJWekJgx5ycn0plyPbhPD7QkyTbs5/wCSiBRFFDUa7dkggtrGN8Hz8ai7XjbSzpCu99hQIV54VvnwokKahr7gzTupLraVgElM7ic4VuDNRY24oY8tx4ZHh0gVtfD25B0icHGDg+VNxwSEwhxScR3u9Hl3s70hbcNuUyO1SqZ3THXp6UU+/wAmOt/xSxH2Vjz8RXK13ZgBLKfFRUTgeXWlEsXUfxjO2JbX84C6heZ13lvavv8AbpJbbKglDWScCZUTETNVA1xG0bsLxN07coV2ocQ8CrvNJKgtAQjKzmQZ2npSTntNsEkwbggjfsiBGD1Mx51WnDYWXlqkukjQpWdS1KBUSSJOM9D5U64w72CEmJUJ0GBMgpAJ37sGhqx0+0OxcIR24QUmIcQUY+MjG8E08seL26yT9QoqToJSkEqT5kiFbYFUgLaWlOrMgEJbTvrWqRJPgIJx41I8vcGcMlt8oKgPcUEwQY72YNDV52FgC+pSVBTJAPZKEltwbLR69a65t5iRY2i7hWVDDST+O4qQlMb6ZlX9U1VrF7xSxUCk/SUeEapA6Apz8xQ/zvz4/wAQS2hQDaE97QMysykqPURkBO8k0wDbbhWtSlLJUSe8rxUSpSj4EzPxqy+WbMNMiDkAKjOO6ZI6zFV9wdoKVn7QmPujJjB28asYq0tqCDJAg5wDpjrB8ZIFQgIvk631qEmVQPSY6jFEVnw0lBETCZjJO+Y/NQvaPHtIHQ7EHz+VEhu9AnChBxMyMHu6fP4+tURfGR9WskpylRgRiELHxkAH1ivU4rzNxK37Zp14jRLaoJzMNas6TGsyQIx3T4GvTKaROg9yl/oNlH8max6soogioDkwfgFr4/RmM/8AIRU9qojukHkZ9aV1Um+JSY36VSG/Xwn/AL10g9M/Gkw6AfDxJHyrr6UJ/f51mtFmjmOm9ZcWgWlSVDUlQKSPEEQR8qRcdgg9Jz13/cU8ScVUrzFdtfQ7h9tcn6OtQGASUFRSD3hvEHP3QSpxBZvm0qaIlKoIUAkjuEJChtJE94CjT2q8uNt3LdwkpT2+rtNR3WjTCx5QcjbG1V0h1SLwm0klZCAECA4pYGoJAE6SqSmfsiitO28qt0rQlsFZ/GJACYSM7ETJx40pc3q3H1JSRCSQgjSMAyTjpVjs+xp24bQbq5DahqIQy2O4pZBkrKpKvHpQLzPyjc8OdUl1RUFAlD4GHROUmfdVG4+VAW8s3CX06VnIAIB1HVpMTIPjGx26VCc6coNiVpKkLO5CZSqIypIEAwCTmT4GongPHw0dOEpcPv8AhmBvgCE/ro9cuiokE9AUxOO8IicET4HY0FS8L7jsGJ1AKmPPrMjbxgUdNhJEz+KBiYmYwBvjqaU45wO3fRJAad3DgEbdFiIVnM5Imh09swdK1JOP4wY1j4jOPMGg74lwZTZKwmUkzIEpB8Ck9OlR6GSSAQRI26jrkkJx4Y6USscXChDuCMTE75H5vEGlHLVlcwRk7J6wZzO01FDXFuLAoUEgiUKzGBLeYySJnxE9RXqkV5qv+Dt9i6rf6pRkHEhCvLO3316CYu3S7B06dShoAylImFkzmcdOtWM9BHlK6dNnbEM6gWWgD25TKUsJTISRAyIjzNTwCsS0Uk4MPn9QoU5S4yTZMIaOotsNgpbLCjJbT07SUqJkZj3fGnvHOcBZs9q+VISVBKQWUyonJjv5iDJ9PGo0m3LNZUkgvIg7B4EKjoZGB6UslJ6h/wAT9anGZ8aAh7a7UkAB7/2EH1H8Z51L8L9pVpcOJbDuhSyAkLYUkSSRBUVFPj4dKInVuYE9v6GDsfWtuOAnDjyP6pP/AGpm3xkOJMAylRSpJYKVJUnSTqGuUiFJIImQQdqeduBAlAO8DXMfnosZ2xAI7ZwGNyjH3VjXFYT37xCVAd4FsQD13pwyok/iwf5yh94pO74slkhK0wVZSO1az6BZEiiUx4nbt3SNDr9o8gHUO0Qk5A3HeAnfIqM4NyezaPl62Xaa4CQFEnSkCO6ZOmc0SrvGnAPq1KB7oPZpUBMDJSTApJTbJOWFHTIjsAY8Yid5/NRDlN0/Ag26j0Os5+Xnio/jNk9ctKZfYYUhX2XII6akyMEUp9DtR/sVCcABhzzmNKTXK+G2kSUpTjdSXE/fFBVPM3sluGGlOtaVoTH1QUSspGNtlGJ2NCFhzC/arlBkA5bVlJEbAHM+O1X6OE2ZMpLQ8D2h67Ed6RB8qZcc5ItrqO0Qy6o7kLCV5iYUn3vRQNWKB+H8XYu0hTKtKxOpk5UkDJj7aYAyKa8Qa2TjzQoD8YTPxqN575BPD3kPWy/q1HujWkqbWkFWgkZKSkGD8/GlrLmNLoh2UrA3gQSSCTMZBEnMUUwu+HaR3SUj3tJ7ySevp1GPKo52/dSDKSIwY236dR8aJ3rUjwII6RG5nc1Hr4Ylc5g9ZHWPDpmKAbuOKqKFpViUqBAMCQCBvuM4r0valIuyMyFqM9mAZUFGCvVJTEkY6CqCu+Dwy4ozhCyNvsGfGcwKv+zsnBc6ilOjWvvfV9So4I707fI0YrztyJzbb2DqnXrf6QrswlsSIQr7XeTvBIkCRJ31GnPM/tQfvFk9oppqBpZQtZA09SVAaiSTmBWVlFR3D+bQ2Trbt7pJ3RcMyZHgtICwfiR5GpLi3tDYUlCbSyZsyJ7QhCHNW2nSpaNSI72QJzvWVlESvIHtSRbBbd2pa241NESdBShRU2epSrupT9nOwNHlj7VeFugkvKbjIC2nJE/0EKBzI3+dbrKLDh/2n8PEfhKVAf8Alvz4/wC69aRvvaLwl6A46hYH22XVdZIgtVlZUEKji3BkOduw+GXkrC0pbRcoQsg+6tIa0wdiYNQPtG56aebSli6cUpLrpSpJeQQlaW1CcJCgDqSJBIA85rKyqANHFz0fcT6Ldx6RTprmVxI7t3cD0dd6DHX9VZWUC6eerlHuXr3pk/8A2BrtPtFuwSfpAXP22WlD4y1WVlFJ3HPb7jZbWtpSVYKQyhImQQe6mQUkAggzuK7b4wwsd5YT5KSpUzIMkJidsxWVlEds8Tt0AhDpR6BzJ2yNMGN6T/y+E+68F+S0KPhJkjesrKLrocwNFtwFXeU2tIEKMHsyBAKYG8AiME+teh7Jr8KPcA0rVJ6kq1q+1tEdOtZWUj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eg;base64,/9j/4AAQSkZJRgABAQAAAQABAAD/2wCEAAkGBhQSERUTExQUFBUWGR4ZGBUXFxkdIBcaFxQZFiAYHR0ZHCYfGBkkGhgWHy8gIycqLC0sFx4xNTAqNSYrLCkBCQoKDQwOFA8PFCkYFBgpKSkpKSkpKSkpKSkpKSkpKSkpKSkpKSkpKSkpKSkpKSkpKSkpKSkpKSkpKSkpKSkpKf/AABEIAJcAoAMBIgACEQEDEQH/xAAcAAABBAMBAAAAAAAAAAAAAAAGAwQFBwABAgj/xABOEAABAwMCAwUEBAgJCgcAAAABAgMRAAQhEjEFBkETIlFhcQcygZEUI1KxJEJ0obPB0vAlM1RicoKU0eEVFjQ1Q1Nkg5LxRGNzk6Ky0//EABcBAQEBAQAAAAAAAAAAAAAAAAABAgP/xAAXEQEBAQEAAAAAAAAAAAAAAAAAAREC/9oADAMBAAIRAxEAPwCwOVOU7NVharVaWqlG3aUpSmGiSSykkklMkzOfOhTiPs6ZcfdX2dukLVhKEJCUpA0pAAQIJAJPmaNuXbnTwy03H4Mz+hQP10m03kznr+syKlakCCPZnaN95TaFECY0JGSIA895pZj2Z2KlalMJJJkggAZOwCYgUR3bgnRuYBPpOPSTNOWQAD6/Pf8AwFRqm3C+R7JKYTaW0AQNTLas4OSoEn47TT//ADPsv5Ha/wBna/UipZlnSAPD9zSpFWMoUcn2XSztP7O1+xWjybZfyO0/s7P/AOdTZFZFQQieTbPrZ2nr9HZ/ZrY5Ns/5Haf2dn9ipqtgVRAO8n2YP+h2n9nZ/YqO41yxZhlRTaWm4GGGuqgNwjGKMCmk3LVJEECKAIteBWardofQ7bUUjvfR2vxcE6tOelM7Hlq17Yp+i25GhREstmDqH82Pvo7a4WhKOzAhMRH7/Hfxpi5wXSsLQrYQQoDb1G3yqLAHfctW+i9i2twUXCCk9ijAKGVaR3R3SFHuiBmq+4fYNdgxLaNSbxSCdCTIFyx3VYynSSMyIJFWxxRgpF8FnSNTS0k7CG2R8pSr/qqqPorhsnSyhal/TXtOgKJE9ioEECelUXNe8p2iXDFpaiQP9g1HXxR5DwpH/Nq1z+C2kgfydn9iKHPZVa3vZPm7TclZcSUl8Lkp0EGNXSY2o6RbrI92JH3438qgq7jfLTfZ3wQwzpt3XnFI7NCVFt+z7VpYVE6WnNZ7MQCB00gG9BVb8x8NUj6e7nS7YKCiSkAraaeSmM6p0KMiIynOcWQKsZoC4VefwfaCSAm3ZUcbQ03jz2/+VOm+JBR2xvv0xUPw5kmwYInULZnA/G0sIkAdVac/Kk13iQ2QFCVYkHYEjPlsajWJdi6JkwNSzJ+GAMdKn7BAKp+zn47/ABoUt75EwCT4QMfPpjyok4TefVyEEQcyQPTfyotTKRXVRLnGUp95bCCOinBI8ev7xUbdc+WaDCrpsn7LQKz8NIM/KkQUVk4oNXzy0SAG71ySACGFiSTjpA+MUmeanXAVscPfdSZGorQkEpwRkkjONt6oM+0GQCDHntSiarxfEU3C0Nu279hcExbvKxKwnUU6kwCnppVhQOMiirlTi5uGApYCXUKU26kCIcQYVH8091Q8iPGiJusrAaygwikyKUNaIoI+74YhR1FAUQNjsY2B8dzk7UIcycwXVpZXj/ZMsqaCVMgZBClJSSoYBIJO3lR9TPiHDG321tuoStCxCknYjz/NQUxytzpeXjFyt65UCyplSUthCcKeAIwJjpvR5d8KIU4ouvKjtDlZgCCoQNhBqJd9lws27s2ZUoPpbAaUfdLbwWYV1BHQ9RRJepJD+0FK8npKFGT6Tn0qKGmiX+C9o8AtRsVr1Kzn6MsT61aQry7xL2oufQWrK2HZpDAaecIBUvukKSnohEY8TPSvUQqxm1U3BeKdnbWxnUewZwJ6MJEgj3VAGOmJ3mnXFGV9lqaaSJ0qSDpAAmFA42T3Y8Aqu+V+EJTZsKIla2GpWcmOxSUpBOwE48PjUmgmI23GSYwI6Rv/AHGo2F+F2D9ypQL5aSCQUoRqMCO8CTj/AAohT7O2XVQ6/eODOFPECIgiEgYMn++kuW7YNuPgT7ycnqCmcyN8ZzROyuFAwfT1+6hQtxTke0tA2ploBXb28qJKlEG5g5XuCVpo7ZtEIEJSlIHRIAH5hUFzkkBgKJHdcZVn+ZdNk/fRGqrGTW8JCTnaPvHxqH5HUPosD8V14Df/AHyvzZqbu50HpMZ6jNQvJghl4HpcOiP68/fTFSPF2QWiTnSQrPQhW/luRjzqM5cUBeXqBgnsHSPNbJbKvUlkj+qPGpm9QC24DtpMny3qD4Mf4TuBIzasHHXS48P1/nqIKRW4rVb01Rhrma6rlSaDJrJrYTWaaDmKjOOcDTcMutGUlxCka0+8nUkiR89utSwFbKaJry7zh7IryyC3Ep+kMpClF1sRpSOq0HvJx4FQHjXqMVB85txw69/Jnv0C6nBVQBcuD8Ctfydn8zLdOwjp++wpty6R9DtR/wAOycfk6KepaGtMkJPQxjPidqy6GPDFDW7GSCJ+Mj75qbbVIqHsGVB90YggbKTnJzjNP2EkKiRJ2zvPr6GhTDn/AIw2zYKW6rSmNIxJLgWkpSI/oqPwmqI47zpd3jpW7cOJEmG0KUlCQY7gAPSIkztU57WuZVXNwUBUsMrUhIGxUAJWSNyfrEjwCfOgZIkCIB/f9WarKWt+N3CNJbuXk6e8B2iyCQZmCYPTHWrx9k3NCbq3dSqO2SsrcA2PaZCh6kEetVpyZyKHWU3D8qSrKEZggY1KjcEg1N/RDY3lu5bAocdCwUiAhyCPq1T7ojMxO0RNFXS57iv6Ks/Chnhp/hUnA1WY/M+P76f2XMiHUrBQtJAhWJiRA93IB8xTS3bjibJxm1dE/wBF9rr1wtPzqILE11NcoreqqjdarDWisUHQrK5Qqa6mqNxWVlboiE51/wBXXn5M9+gXU0Khedf9XXn5M9+gXU0KAH5aRNnan/h2N/8A0UfrqVfIbb90qJMhIG5+JwPOk+U2QbG0kf8Ah2f0DdP7htIWNX4wI38Og+E1l0C7LhQ8XyxCVpAUBpJSQsnzpvzhxJKrRamnEyIBAVCgiQFDxOCfnRK3ZgYzg428BSNxw7fAkzJx1A8R4ihXnniVprbfGCUy4AMRpIkx0lBMb7UMsuAHJ9d85zt5Yr0bf8usPSp1uRtqTqQsApUD7u/vR12oP4p7CG1jVaXBSTPceAWNxspAChvsUE+NGU9dc1NotGlshKNaO5IkNoSkTgnvLylCU9Sqkrdi4dYl8qUsgKCVoAKVE5EajpUmAdwNjjah3gybrhQFvetAMaiUPiFNgnJGoAwJyJiD0o8sLoLSFJKNPikjvCOhT4+eaNaH+E8YcZuw0gDUlsKU2Ff6ONPuLXB7VSpSrTjTO+c2Qi0buUsvgKSpPfQQSCjWmFJPkdikgiUjEih3h1slTilNqCUqUVrchOkOEBJVOynSBAydPzptxbl3U8wqyU6yEKl99Dq0FaAPc0nuurWSo9oBCcnM0QTvcxhK1NJ0rUj3lTASfsq8FbYB2IwNqb/THYUpx2EySfdSGwB0OMT1VPrTVzgKiIbU6yo7FRQ5nzSoQrzGrpVX+07jrqA3YOvIdWjvvOIa7LUDltopSSP5xx9mqgoV7ZbNpRT2rq8GClPdJ9TAz6RWL9rbS2Sq2ccU4SCW3AZbnAKsQW9Wkd0knUMVTPEgAhCQqVKkqSnMDonbGcRR3yv7KnAAu47OVxrYJVIR7xQopTCVkgDbAjrQWG1xh8WqH3bg6NPak6QFvDStwpQJAQkJSSEgKVpRuSTU9w7iilNpcCjChIBzgpkEnrjPdMUKcwcUK+ItBFu++3Zt9q4GgFaXXwAhQSVpKyltKojUTrjTmpzgt4062FMRoBI0oGnQUqEtlOlOhSZgoUkGdiaiie04gFAAwFHbz9KeBVU/zF7QVgKFseyaQqDdqAWVKQsJ0sNyAsBWCTvBiaR4b7VrwCVdk6lMau0bLZg4SQpCoBVnBTiqlizedT/B15+TPfoF1NCqp4n7Szc2NwksNpC7d0SHySJZXBgtifnVrCqlgd5PT+A2n5Mz+gRUpdsJWmFAEYjxSfEeB86j+TU/wfZ/k7P6BFPLhpbk6XNCY6JBMzvJ2+VZWBi242WnnGbhQ1JVAd2CwAFBR6JUQRPmKnEvhQmQR47z5yKSueWm8qUkLJPeKxqnwOabp4QG8tgIxGke6f1A0aLpt0qGYkHp+Y/LFObC0OmJmCQAfDf41DX112R1K1CRuAT4eGDv4UtwXjIWrCwevmMx900E4q2jBAKSIIOQR4EUD8x+yppwKXZKNs4ZlCctLkbFBwiT1T8qsNtYI8qTLMZFGVY8t8UeLek2oK2T2ULWkISWzB0JQDAkYgfGiFu/uclTrTQxCUNjE7d9wnrOSOlRaglnil22kQp5DT5gTBhTavhKB/1VJNoCir5gQD4bAj1+dGmnOJPKSdN4oYnWENK0QYJiII3zjY15/wCL8YVcXLr6yVKcWVTE92YEeA0jbzq6uMcttPJwVsKOO1Z7v4pCpHumRjI8qq/ifJBZeUwq5CYQla1lEJbaWQkKVBmTIGkD40TE57L+XW3Au9dQpxSXIa1FelBTB1SmNapMeGJ3q0bWz2KFqBkYKtQ22I3E4zO8+NIcFS2y0xbhYlLYSgAmFBIAJGwKpz4+VSLTQb2HdUcjET4/EH4EjaggOT7pKr/iAM603CEQeiEoISROThMVV3GeNO6n2m1uTcPLdcQgkF0FxaUFa5Aba7PT3Rkzk5FEPPfN3YXF52KvrVhu0bIwRoSXHXjGCrU6ECciVeFCHLViVKK5BUpX+GJ8B91UR/EA93Q7ACSkIQmNCRkBKd5g79fOpFpSnilJMdVHzMT8MV3zTpbcDSIMmZnp6bDMml+DtgDeBKRJwMmOvTIzQS7lghq0e0wPqV4AG5aVgY36zPj5V6FFea+M3ulhwSf4tWN906ceWIr0oKROgryzcTw61QmZNq1kbiWE7TUpw9t5CSHFJWekJgx5ycn0plyPbhPD7QkyTbs5/wCSiBRFFDUa7dkggtrGN8Hz8ai7XjbSzpCu99hQIV54VvnwokKahr7gzTupLraVgElM7ic4VuDNRY24oY8tx4ZHh0gVtfD25B0icHGDg+VNxwSEwhxScR3u9Hl3s70hbcNuUyO1SqZ3THXp6UU+/wAmOt/xSxH2Vjz8RXK13ZgBLKfFRUTgeXWlEsXUfxjO2JbX84C6heZ13lvavv8AbpJbbKglDWScCZUTETNVA1xG0bsLxN07coV2ocQ8CrvNJKgtAQjKzmQZ2npSTntNsEkwbggjfsiBGD1Mx51WnDYWXlqkukjQpWdS1KBUSSJOM9D5U64w72CEmJUJ0GBMgpAJ37sGhqx0+0OxcIR24QUmIcQUY+MjG8E08seL26yT9QoqToJSkEqT5kiFbYFUgLaWlOrMgEJbTvrWqRJPgIJx41I8vcGcMlt8oKgPcUEwQY72YNDV52FgC+pSVBTJAPZKEltwbLR69a65t5iRY2i7hWVDDST+O4qQlMb6ZlX9U1VrF7xSxUCk/SUeEapA6Apz8xQ/zvz4/wAQS2hQDaE97QMysykqPURkBO8k0wDbbhWtSlLJUSe8rxUSpSj4EzPxqy+WbMNMiDkAKjOO6ZI6zFV9wdoKVn7QmPujJjB28asYq0tqCDJAg5wDpjrB8ZIFQgIvk631qEmVQPSY6jFEVnw0lBETCZjJO+Y/NQvaPHtIHQ7EHz+VEhu9AnChBxMyMHu6fP4+tURfGR9WskpylRgRiELHxkAH1ivU4rzNxK37Zp14jRLaoJzMNas6TGsyQIx3T4GvTKaROg9yl/oNlH8max6soogioDkwfgFr4/RmM/8AIRU9qojukHkZ9aV1Um+JSY36VSG/Xwn/AL10g9M/Gkw6AfDxJHyrr6UJ/f51mtFmjmOm9ZcWgWlSVDUlQKSPEEQR8qRcdgg9Jz13/cU8ScVUrzFdtfQ7h9tcn6OtQGASUFRSD3hvEHP3QSpxBZvm0qaIlKoIUAkjuEJChtJE94CjT2q8uNt3LdwkpT2+rtNR3WjTCx5QcjbG1V0h1SLwm0klZCAECA4pYGoJAE6SqSmfsiitO28qt0rQlsFZ/GJACYSM7ETJx40pc3q3H1JSRCSQgjSMAyTjpVjs+xp24bQbq5DahqIQy2O4pZBkrKpKvHpQLzPyjc8OdUl1RUFAlD4GHROUmfdVG4+VAW8s3CX06VnIAIB1HVpMTIPjGx26VCc6coNiVpKkLO5CZSqIypIEAwCTmT4GongPHw0dOEpcPv8AhmBvgCE/ro9cuiokE9AUxOO8IicET4HY0FS8L7jsGJ1AKmPPrMjbxgUdNhJEz+KBiYmYwBvjqaU45wO3fRJAad3DgEbdFiIVnM5Imh09swdK1JOP4wY1j4jOPMGg74lwZTZKwmUkzIEpB8Ck9OlR6GSSAQRI26jrkkJx4Y6USscXChDuCMTE75H5vEGlHLVlcwRk7J6wZzO01FDXFuLAoUEgiUKzGBLeYySJnxE9RXqkV5qv+Dt9i6rf6pRkHEhCvLO3316CYu3S7B06dShoAylImFkzmcdOtWM9BHlK6dNnbEM6gWWgD25TKUsJTISRAyIjzNTwCsS0Uk4MPn9QoU5S4yTZMIaOotsNgpbLCjJbT07SUqJkZj3fGnvHOcBZs9q+VISVBKQWUyonJjv5iDJ9PGo0m3LNZUkgvIg7B4EKjoZGB6UslJ6h/wAT9anGZ8aAh7a7UkAB7/2EH1H8Z51L8L9pVpcOJbDuhSyAkLYUkSSRBUVFPj4dKInVuYE9v6GDsfWtuOAnDjyP6pP/AGpm3xkOJMAylRSpJYKVJUnSTqGuUiFJIImQQdqeduBAlAO8DXMfnosZ2xAI7ZwGNyjH3VjXFYT37xCVAd4FsQD13pwyok/iwf5yh94pO74slkhK0wVZSO1az6BZEiiUx4nbt3SNDr9o8gHUO0Qk5A3HeAnfIqM4NyezaPl62Xaa4CQFEnSkCO6ZOmc0SrvGnAPq1KB7oPZpUBMDJSTApJTbJOWFHTIjsAY8Yid5/NRDlN0/Ag26j0Os5+Xnio/jNk9ctKZfYYUhX2XII6akyMEUp9DtR/sVCcABhzzmNKTXK+G2kSUpTjdSXE/fFBVPM3sluGGlOtaVoTH1QUSspGNtlGJ2NCFhzC/arlBkA5bVlJEbAHM+O1X6OE2ZMpLQ8D2h67Ed6RB8qZcc5ItrqO0Qy6o7kLCV5iYUn3vRQNWKB+H8XYu0hTKtKxOpk5UkDJj7aYAyKa8Qa2TjzQoD8YTPxqN575BPD3kPWy/q1HujWkqbWkFWgkZKSkGD8/GlrLmNLoh2UrA3gQSSCTMZBEnMUUwu+HaR3SUj3tJ7ySevp1GPKo52/dSDKSIwY236dR8aJ3rUjwII6RG5nc1Hr4Ylc5g9ZHWPDpmKAbuOKqKFpViUqBAMCQCBvuM4r0valIuyMyFqM9mAZUFGCvVJTEkY6CqCu+Dwy4ozhCyNvsGfGcwKv+zsnBc6ilOjWvvfV9So4I707fI0YrztyJzbb2DqnXrf6QrswlsSIQr7XeTvBIkCRJ31GnPM/tQfvFk9oppqBpZQtZA09SVAaiSTmBWVlFR3D+bQ2Trbt7pJ3RcMyZHgtICwfiR5GpLi3tDYUlCbSyZsyJ7QhCHNW2nSpaNSI72QJzvWVlESvIHtSRbBbd2pa241NESdBShRU2epSrupT9nOwNHlj7VeFugkvKbjIC2nJE/0EKBzI3+dbrKLDh/2n8PEfhKVAf8Alvz4/wC69aRvvaLwl6A46hYH22XVdZIgtVlZUEKji3BkOduw+GXkrC0pbRcoQsg+6tIa0wdiYNQPtG56aebSli6cUpLrpSpJeQQlaW1CcJCgDqSJBIA85rKyqANHFz0fcT6Ldx6RTprmVxI7t3cD0dd6DHX9VZWUC6eerlHuXr3pk/8A2BrtPtFuwSfpAXP22WlD4y1WVlFJ3HPb7jZbWtpSVYKQyhImQQe6mQUkAggzuK7b4wwsd5YT5KSpUzIMkJidsxWVlEds8Tt0AhDpR6BzJ2yNMGN6T/y+E+68F+S0KPhJkjesrKLrocwNFtwFXeU2tIEKMHsyBAKYG8AiME+teh7Jr8KPcA0rVJ6kq1q+1tEdOtZWUj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www.kingsacademy.com/mhodges/03_The-World-since-1900/01_The-Last-Days-of-the-Gilded-Age/pictures/LFE-018_Typhoid-Mary-Mall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3657600" cy="1643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134</TotalTime>
  <Words>339</Words>
  <Application>Microsoft Office PowerPoint</Application>
  <PresentationFormat>On-screen Show (4:3)</PresentationFormat>
  <Paragraphs>34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Urban</vt:lpstr>
      <vt:lpstr>Health Alert: Stop the Spread of Infectious Diseases!</vt:lpstr>
      <vt:lpstr>Ew! Why Diseases?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Alert!: Stop the Spread of Infectious Diseases!</dc:title>
  <dc:creator>Ferris</dc:creator>
  <cp:lastModifiedBy>Ferris</cp:lastModifiedBy>
  <cp:revision>14</cp:revision>
  <dcterms:created xsi:type="dcterms:W3CDTF">2013-02-26T23:37:32Z</dcterms:created>
  <dcterms:modified xsi:type="dcterms:W3CDTF">2013-02-27T01:51:46Z</dcterms:modified>
</cp:coreProperties>
</file>